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Montserrat" panose="00000500000000000000" pitchFamily="2" charset="-18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ccdeb4b7b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cccdeb4b7b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cccdeb4b7b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cccdeb4b7b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cccdeb4b7b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cccdeb4b7b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cccdeb4b7b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cccdeb4b7b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cccdeb4b7b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cccdeb4b7b_0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cccdeb4b7b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cccdeb4b7b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cccdeb4b7b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cccdeb4b7b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E4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 dirty="0">
                <a:latin typeface="Montserrat"/>
                <a:ea typeface="Montserrat"/>
                <a:cs typeface="Montserrat"/>
                <a:sym typeface="Montserrat"/>
              </a:rPr>
              <a:t>Audio navigation in open-world video games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0526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>
                <a:latin typeface="Montserrat"/>
                <a:ea typeface="Montserrat"/>
                <a:cs typeface="Montserrat"/>
                <a:sym typeface="Montserrat"/>
              </a:rPr>
              <a:t>Jan Borecký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2550" y="2571750"/>
            <a:ext cx="3838899" cy="24171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661300" y="4897225"/>
            <a:ext cx="382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 sz="900" i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(Microsoft Copilot - paper map with paths as sound waves)</a:t>
            </a:r>
            <a:endParaRPr sz="900" i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E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do I (want to) do</a:t>
            </a:r>
            <a:endParaRPr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Montserrat"/>
              <a:buChar char="-"/>
            </a:pPr>
            <a:r>
              <a:rPr lang="cs" sz="21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(ideal) goal:</a:t>
            </a:r>
            <a:endParaRPr sz="21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65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 a system that (when imported into an open-world game) procedurally generates music.</a:t>
            </a:r>
            <a:b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65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music contains clues to navigate a player in the open world (e.g. to a treasure)</a:t>
            </a:r>
            <a:b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365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music is "readable" enough to navigate a visually impaired player in the open world.</a:t>
            </a:r>
            <a:endParaRPr sz="17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E4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Why to do it?</a:t>
            </a:r>
            <a:endParaRPr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Montserrat"/>
              <a:buChar char="-"/>
            </a:pPr>
            <a:r>
              <a:rPr lang="cs" sz="1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Music plays an important role in computer games from an artistic point of view.</a:t>
            </a:r>
            <a:br>
              <a:rPr lang="cs" sz="1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92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Montserrat"/>
              <a:buChar char="-"/>
            </a:pPr>
            <a:r>
              <a:rPr lang="cs" sz="1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Music could be important even from the functional point of view</a:t>
            </a:r>
            <a:endParaRPr sz="15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Montserrat"/>
              <a:buChar char="-"/>
            </a:pPr>
            <a:r>
              <a:rPr lang="cs" sz="15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Substituting visual information for visually impaired players (and helping the non-impaired in the meantime)</a:t>
            </a:r>
            <a:br>
              <a:rPr lang="cs" sz="15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5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92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Montserrat"/>
              <a:buChar char="-"/>
            </a:pPr>
            <a:r>
              <a:rPr lang="cs" sz="1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Adding such importance could greatly expand game music creation process</a:t>
            </a:r>
            <a:endParaRPr sz="1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E4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to do it?</a:t>
            </a:r>
            <a:endParaRPr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Montserrat"/>
              <a:buChar char="-"/>
            </a:pPr>
            <a:r>
              <a:rPr lang="cs" sz="19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Experiment with non-impaired and visually impaired players on my game</a:t>
            </a:r>
            <a:br>
              <a:rPr lang="cs" sz="19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9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92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Montserrat"/>
              <a:buChar char="-"/>
            </a:pPr>
            <a:r>
              <a:rPr lang="cs" sz="19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Iteratively play the game and see</a:t>
            </a:r>
            <a:endParaRPr sz="19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Montserrat"/>
              <a:buChar char="-"/>
            </a:pPr>
            <a:r>
              <a:rPr lang="cs" sz="15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Which sounds are (not) useful and how</a:t>
            </a:r>
            <a:endParaRPr sz="15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Montserrat"/>
              <a:buChar char="-"/>
            </a:pPr>
            <a:r>
              <a:rPr lang="cs" sz="15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is (not) missing to be able to fully navigate only through audio</a:t>
            </a:r>
            <a:endParaRPr sz="15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Montserrat"/>
              <a:buChar char="-"/>
            </a:pPr>
            <a:r>
              <a:rPr lang="cs" sz="15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well do the players navigate in the open world</a:t>
            </a:r>
            <a:br>
              <a:rPr lang="cs" sz="15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5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182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95"/>
              <a:buFont typeface="Montserrat"/>
              <a:buChar char="-"/>
            </a:pPr>
            <a:r>
              <a:rPr lang="cs" sz="19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Modify the game and repeat</a:t>
            </a:r>
            <a:br>
              <a:rPr lang="cs" sz="19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lang="cs" sz="19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182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95"/>
              <a:buFont typeface="Montserrat"/>
              <a:buChar char="-"/>
            </a:pPr>
            <a:r>
              <a:rPr lang="cs" sz="19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Creates rules for generating music according to the information gathered from playing my experimental game (next slide)</a:t>
            </a:r>
            <a:br>
              <a:rPr lang="cs" sz="1395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65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E4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Current state</a:t>
            </a:r>
            <a:endParaRPr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Deep Sea Rescue</a:t>
            </a:r>
            <a:b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Simple game in Unity to experiment with audio navigation</a:t>
            </a:r>
            <a:b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Player is a submarine at the bottom of the ocean</a:t>
            </a:r>
            <a:b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task is to find and rescue 6 divers in danger</a:t>
            </a:r>
            <a:b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 light at the ocean floor → Must rely on audio navigation</a:t>
            </a:r>
            <a:br>
              <a:rPr lang="cs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lang="cs" sz="17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-CZ" sz="17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Collecting</a:t>
            </a:r>
            <a:r>
              <a:rPr lang="cs-CZ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7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player</a:t>
            </a:r>
            <a:r>
              <a:rPr lang="cs-CZ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data </a:t>
            </a:r>
            <a:r>
              <a:rPr lang="cs-CZ" sz="17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when</a:t>
            </a:r>
            <a:r>
              <a:rPr lang="cs-CZ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7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playing</a:t>
            </a:r>
            <a:r>
              <a:rPr lang="cs-CZ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cs-CZ" sz="17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position</a:t>
            </a:r>
            <a:r>
              <a:rPr lang="cs-CZ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cs-CZ" sz="17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rotation</a:t>
            </a:r>
            <a:r>
              <a:rPr lang="cs-CZ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7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etc</a:t>
            </a:r>
            <a:r>
              <a:rPr lang="cs-CZ" sz="17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.)</a:t>
            </a:r>
          </a:p>
          <a:p>
            <a:pPr lvl="1" indent="-336550">
              <a:lnSpc>
                <a:spcPct val="105000"/>
              </a:lnSpc>
              <a:buClr>
                <a:srgbClr val="434343"/>
              </a:buClr>
              <a:buSzPts val="1700"/>
              <a:buFont typeface="Montserrat"/>
              <a:buChar char="-"/>
            </a:pP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 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can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replay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any 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playthrough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thanks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.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json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.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csv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files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containing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all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300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cs-CZ" sz="13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data</a:t>
            </a:r>
            <a:endParaRPr sz="13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E4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5881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Deep Sea Rescue showcase</a:t>
            </a:r>
            <a:endParaRPr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311700" y="47233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Disclaimer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proximity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tilt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sounds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used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in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game are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only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early-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stage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development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purposes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That‘s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why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they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sound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so </a:t>
            </a:r>
            <a:r>
              <a:rPr lang="cs-CZ" sz="1050" i="1" dirty="0" err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horrible</a:t>
            </a:r>
            <a:r>
              <a:rPr lang="cs-CZ" sz="1050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050" i="1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Deep_Sea_Rescue_demo">
            <a:hlinkClick r:id="" action="ppaction://media"/>
            <a:extLst>
              <a:ext uri="{FF2B5EF4-FFF2-40B4-BE49-F238E27FC236}">
                <a16:creationId xmlns:a16="http://schemas.microsoft.com/office/drawing/2014/main" id="{AAF365B4-C003-77CC-8A6A-1F71CFDED6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1389" y="570996"/>
            <a:ext cx="7101222" cy="39944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E4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future</a:t>
            </a:r>
            <a:endParaRPr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0677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65"/>
              <a:buFont typeface="Montserrat"/>
              <a:buChar char="-"/>
            </a:pPr>
            <a:r>
              <a:rPr lang="cs" sz="1765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Get the game to a fully playable state</a:t>
            </a:r>
            <a:br>
              <a:rPr lang="cs" sz="1765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65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0677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65"/>
              <a:buFont typeface="Montserrat"/>
              <a:buChar char="-"/>
            </a:pPr>
            <a:r>
              <a:rPr lang="cs" sz="1765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 a system for generating music according to what I found out from testing on Deep Sea Rescue</a:t>
            </a:r>
            <a:br>
              <a:rPr lang="cs" sz="1765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65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0677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65"/>
              <a:buFont typeface="Montserrat"/>
              <a:buChar char="-"/>
            </a:pPr>
            <a:r>
              <a:rPr lang="cs" sz="1765" i="1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Hopefully</a:t>
            </a:r>
            <a:r>
              <a:rPr lang="cs" sz="1765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implement it into a known open-world game (e.g. No Man’s Sky)</a:t>
            </a:r>
            <a:br>
              <a:rPr lang="cs" sz="1765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65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0677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65"/>
              <a:buFont typeface="Montserrat"/>
              <a:buChar char="-"/>
            </a:pPr>
            <a:r>
              <a:rPr lang="cs" sz="1765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Currently three months in, thesis delivery in winter</a:t>
            </a:r>
            <a:endParaRPr lang="cs" sz="1300" dirty="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1" indent="-340677">
              <a:lnSpc>
                <a:spcPct val="105000"/>
              </a:lnSpc>
              <a:buClr>
                <a:srgbClr val="434343"/>
              </a:buClr>
              <a:buSzPts val="1765"/>
              <a:buFont typeface="Montserrat"/>
              <a:buChar char="-"/>
            </a:pPr>
            <a:r>
              <a:rPr lang="cs" sz="1365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Still at the early stages now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E4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ctrTitle"/>
          </p:nvPr>
        </p:nvSpPr>
        <p:spPr>
          <a:xfrm>
            <a:off x="311708" y="12192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>
                <a:latin typeface="Montserrat"/>
                <a:ea typeface="Montserrat"/>
                <a:cs typeface="Montserrat"/>
                <a:sym typeface="Montserrat"/>
              </a:rPr>
              <a:t>Thank you for your attention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1"/>
          </p:nvPr>
        </p:nvSpPr>
        <p:spPr>
          <a:xfrm>
            <a:off x="311700" y="32718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" sz="1300">
                <a:latin typeface="Montserrat"/>
                <a:ea typeface="Montserrat"/>
                <a:cs typeface="Montserrat"/>
                <a:sym typeface="Montserrat"/>
              </a:rPr>
              <a:t>Audio navigation in open-world video games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s" sz="1300">
                <a:latin typeface="Montserrat"/>
                <a:ea typeface="Montserrat"/>
                <a:cs typeface="Montserrat"/>
                <a:sym typeface="Montserrat"/>
              </a:rPr>
              <a:t>Jan Borecký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420</Words>
  <Application>Microsoft Office PowerPoint</Application>
  <PresentationFormat>Předvádění na obrazovce (16:9)</PresentationFormat>
  <Paragraphs>40</Paragraphs>
  <Slides>8</Slides>
  <Notes>8</Notes>
  <HiddenSlides>0</HiddenSlides>
  <MMClips>1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11" baseType="lpstr">
      <vt:lpstr>Arial</vt:lpstr>
      <vt:lpstr>Montserrat</vt:lpstr>
      <vt:lpstr>Simple Light</vt:lpstr>
      <vt:lpstr>Audio navigation in open-world video games</vt:lpstr>
      <vt:lpstr>What do I (want to) do</vt:lpstr>
      <vt:lpstr>Why to do it?</vt:lpstr>
      <vt:lpstr>How to do it?</vt:lpstr>
      <vt:lpstr>Current state</vt:lpstr>
      <vt:lpstr>Deep Sea Rescue showcase</vt:lpstr>
      <vt:lpstr>The future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 navigation in open-world video games</dc:title>
  <cp:lastModifiedBy>Jan Borecký</cp:lastModifiedBy>
  <cp:revision>2</cp:revision>
  <dcterms:modified xsi:type="dcterms:W3CDTF">2024-04-16T17:19:59Z</dcterms:modified>
</cp:coreProperties>
</file>